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8541" y="824218"/>
            <a:ext cx="2585101" cy="2585101"/>
          </a:xfrm>
          <a:custGeom>
            <a:avLst/>
            <a:gdLst/>
            <a:ahLst/>
            <a:cxnLst/>
            <a:rect r="r" b="b" t="t" l="l"/>
            <a:pathLst>
              <a:path h="2585101" w="2585101">
                <a:moveTo>
                  <a:pt x="0" y="0"/>
                </a:moveTo>
                <a:lnTo>
                  <a:pt x="2585101" y="0"/>
                </a:lnTo>
                <a:lnTo>
                  <a:pt x="2585101" y="2585102"/>
                </a:lnTo>
                <a:lnTo>
                  <a:pt x="0" y="2585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4654" y="3446946"/>
            <a:ext cx="10072534" cy="345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Cascading Style Sheets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0183" y="7610173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Presentated by Dixshan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522185" y="927877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6718" y="3688330"/>
            <a:ext cx="7142582" cy="3015757"/>
          </a:xfrm>
          <a:custGeom>
            <a:avLst/>
            <a:gdLst/>
            <a:ahLst/>
            <a:cxnLst/>
            <a:rect r="r" b="b" t="t" l="l"/>
            <a:pathLst>
              <a:path h="3015757" w="7142582">
                <a:moveTo>
                  <a:pt x="0" y="0"/>
                </a:moveTo>
                <a:lnTo>
                  <a:pt x="7142582" y="0"/>
                </a:lnTo>
                <a:lnTo>
                  <a:pt x="7142582" y="3015757"/>
                </a:lnTo>
                <a:lnTo>
                  <a:pt x="0" y="3015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57539" y="4109733"/>
            <a:ext cx="6160424" cy="2172949"/>
          </a:xfrm>
          <a:custGeom>
            <a:avLst/>
            <a:gdLst/>
            <a:ahLst/>
            <a:cxnLst/>
            <a:rect r="r" b="b" t="t" l="l"/>
            <a:pathLst>
              <a:path h="2172949" w="6160424">
                <a:moveTo>
                  <a:pt x="0" y="0"/>
                </a:moveTo>
                <a:lnTo>
                  <a:pt x="6160424" y="0"/>
                </a:lnTo>
                <a:lnTo>
                  <a:pt x="6160424" y="2172950"/>
                </a:lnTo>
                <a:lnTo>
                  <a:pt x="0" y="2172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7858" y="471892"/>
            <a:ext cx="14689030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 – x and overflow – 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4883" y="2094691"/>
            <a:ext cx="10193449" cy="14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specifies whether to change the overflow of content horizontally or vertically or both.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67008" y="473562"/>
            <a:ext cx="275398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Float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5391" y="2349987"/>
            <a:ext cx="10193449" cy="9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specifies how an element should float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47275" y="4079279"/>
            <a:ext cx="10193449" cy="3939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•Float can have flowing values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•Left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•Right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•None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•Inherit</a:t>
            </a:r>
          </a:p>
          <a:p>
            <a:pPr algn="ctr">
              <a:lnSpc>
                <a:spcPts val="3909"/>
              </a:lnSpc>
            </a:pPr>
          </a:p>
          <a:p>
            <a:pPr algn="ctr">
              <a:lnSpc>
                <a:spcPts val="3909"/>
              </a:lnSpc>
            </a:pP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88221" y="3555939"/>
            <a:ext cx="4833884" cy="1947633"/>
          </a:xfrm>
          <a:custGeom>
            <a:avLst/>
            <a:gdLst/>
            <a:ahLst/>
            <a:cxnLst/>
            <a:rect r="r" b="b" t="t" l="l"/>
            <a:pathLst>
              <a:path h="1947633" w="4833884">
                <a:moveTo>
                  <a:pt x="0" y="0"/>
                </a:moveTo>
                <a:lnTo>
                  <a:pt x="4833884" y="0"/>
                </a:lnTo>
                <a:lnTo>
                  <a:pt x="4833884" y="1947633"/>
                </a:lnTo>
                <a:lnTo>
                  <a:pt x="0" y="194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0308" y="2786882"/>
            <a:ext cx="8037294" cy="3035109"/>
          </a:xfrm>
          <a:custGeom>
            <a:avLst/>
            <a:gdLst/>
            <a:ahLst/>
            <a:cxnLst/>
            <a:rect r="r" b="b" t="t" l="l"/>
            <a:pathLst>
              <a:path h="3035109" w="8037294">
                <a:moveTo>
                  <a:pt x="0" y="0"/>
                </a:moveTo>
                <a:lnTo>
                  <a:pt x="8037294" y="0"/>
                </a:lnTo>
                <a:lnTo>
                  <a:pt x="8037294" y="3035109"/>
                </a:lnTo>
                <a:lnTo>
                  <a:pt x="0" y="3035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6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95803" y="6859293"/>
            <a:ext cx="13026302" cy="819306"/>
          </a:xfrm>
          <a:custGeom>
            <a:avLst/>
            <a:gdLst/>
            <a:ahLst/>
            <a:cxnLst/>
            <a:rect r="r" b="b" t="t" l="l"/>
            <a:pathLst>
              <a:path h="819306" w="13026302">
                <a:moveTo>
                  <a:pt x="0" y="0"/>
                </a:moveTo>
                <a:lnTo>
                  <a:pt x="13026302" y="0"/>
                </a:lnTo>
                <a:lnTo>
                  <a:pt x="13026302" y="819307"/>
                </a:lnTo>
                <a:lnTo>
                  <a:pt x="0" y="819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80" t="0" r="-98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8537" y="476250"/>
            <a:ext cx="62661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Float – none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73816" y="4495816"/>
            <a:ext cx="4048522" cy="1671778"/>
          </a:xfrm>
          <a:custGeom>
            <a:avLst/>
            <a:gdLst/>
            <a:ahLst/>
            <a:cxnLst/>
            <a:rect r="r" b="b" t="t" l="l"/>
            <a:pathLst>
              <a:path h="1671778" w="4048522">
                <a:moveTo>
                  <a:pt x="0" y="0"/>
                </a:moveTo>
                <a:lnTo>
                  <a:pt x="4048523" y="0"/>
                </a:lnTo>
                <a:lnTo>
                  <a:pt x="4048523" y="1671778"/>
                </a:lnTo>
                <a:lnTo>
                  <a:pt x="0" y="167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0754" y="4180370"/>
            <a:ext cx="9154297" cy="2565362"/>
          </a:xfrm>
          <a:custGeom>
            <a:avLst/>
            <a:gdLst/>
            <a:ahLst/>
            <a:cxnLst/>
            <a:rect r="r" b="b" t="t" l="l"/>
            <a:pathLst>
              <a:path h="2565362" w="9154297">
                <a:moveTo>
                  <a:pt x="0" y="0"/>
                </a:moveTo>
                <a:lnTo>
                  <a:pt x="9154297" y="0"/>
                </a:lnTo>
                <a:lnTo>
                  <a:pt x="9154297" y="2565362"/>
                </a:lnTo>
                <a:lnTo>
                  <a:pt x="0" y="2565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10" t="0" r="-701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98732" y="7764907"/>
            <a:ext cx="13473389" cy="707595"/>
          </a:xfrm>
          <a:custGeom>
            <a:avLst/>
            <a:gdLst/>
            <a:ahLst/>
            <a:cxnLst/>
            <a:rect r="r" b="b" t="t" l="l"/>
            <a:pathLst>
              <a:path h="707595" w="13473389">
                <a:moveTo>
                  <a:pt x="0" y="0"/>
                </a:moveTo>
                <a:lnTo>
                  <a:pt x="13473389" y="0"/>
                </a:lnTo>
                <a:lnTo>
                  <a:pt x="13473389" y="707595"/>
                </a:lnTo>
                <a:lnTo>
                  <a:pt x="0" y="707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8537" y="476250"/>
            <a:ext cx="62661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Float –left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4628" y="2192043"/>
            <a:ext cx="10193449" cy="9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specifies the element should float left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0208" y="4389668"/>
            <a:ext cx="8923249" cy="2688865"/>
          </a:xfrm>
          <a:custGeom>
            <a:avLst/>
            <a:gdLst/>
            <a:ahLst/>
            <a:cxnLst/>
            <a:rect r="r" b="b" t="t" l="l"/>
            <a:pathLst>
              <a:path h="2688865" w="8923249">
                <a:moveTo>
                  <a:pt x="0" y="0"/>
                </a:moveTo>
                <a:lnTo>
                  <a:pt x="8923249" y="0"/>
                </a:lnTo>
                <a:lnTo>
                  <a:pt x="8923249" y="2688864"/>
                </a:lnTo>
                <a:lnTo>
                  <a:pt x="0" y="268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8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55104" y="4389668"/>
            <a:ext cx="4446457" cy="1935032"/>
          </a:xfrm>
          <a:custGeom>
            <a:avLst/>
            <a:gdLst/>
            <a:ahLst/>
            <a:cxnLst/>
            <a:rect r="r" b="b" t="t" l="l"/>
            <a:pathLst>
              <a:path h="1935032" w="4446457">
                <a:moveTo>
                  <a:pt x="0" y="0"/>
                </a:moveTo>
                <a:lnTo>
                  <a:pt x="4446457" y="0"/>
                </a:lnTo>
                <a:lnTo>
                  <a:pt x="4446457" y="1935032"/>
                </a:lnTo>
                <a:lnTo>
                  <a:pt x="0" y="193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50208" y="7630982"/>
            <a:ext cx="13217959" cy="694181"/>
          </a:xfrm>
          <a:custGeom>
            <a:avLst/>
            <a:gdLst/>
            <a:ahLst/>
            <a:cxnLst/>
            <a:rect r="r" b="b" t="t" l="l"/>
            <a:pathLst>
              <a:path h="694181" w="13217959">
                <a:moveTo>
                  <a:pt x="0" y="0"/>
                </a:moveTo>
                <a:lnTo>
                  <a:pt x="13217959" y="0"/>
                </a:lnTo>
                <a:lnTo>
                  <a:pt x="13217959" y="694181"/>
                </a:lnTo>
                <a:lnTo>
                  <a:pt x="0" y="694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8537" y="476250"/>
            <a:ext cx="62661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Float -right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4883" y="2094691"/>
            <a:ext cx="10193449" cy="9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specifies the element should float right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1276" y="2568782"/>
            <a:ext cx="3842450" cy="5685380"/>
          </a:xfrm>
          <a:custGeom>
            <a:avLst/>
            <a:gdLst/>
            <a:ahLst/>
            <a:cxnLst/>
            <a:rect r="r" b="b" t="t" l="l"/>
            <a:pathLst>
              <a:path h="5685380" w="3842450">
                <a:moveTo>
                  <a:pt x="0" y="0"/>
                </a:moveTo>
                <a:lnTo>
                  <a:pt x="3842450" y="0"/>
                </a:lnTo>
                <a:lnTo>
                  <a:pt x="3842450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0208" y="4159282"/>
            <a:ext cx="9813076" cy="2914775"/>
          </a:xfrm>
          <a:custGeom>
            <a:avLst/>
            <a:gdLst/>
            <a:ahLst/>
            <a:cxnLst/>
            <a:rect r="r" b="b" t="t" l="l"/>
            <a:pathLst>
              <a:path h="2914775" w="9813076">
                <a:moveTo>
                  <a:pt x="0" y="0"/>
                </a:moveTo>
                <a:lnTo>
                  <a:pt x="9813076" y="0"/>
                </a:lnTo>
                <a:lnTo>
                  <a:pt x="9813076" y="2914775"/>
                </a:lnTo>
                <a:lnTo>
                  <a:pt x="0" y="291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50208" y="476250"/>
            <a:ext cx="14576421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Float Next To Each Others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6140" y="4052583"/>
            <a:ext cx="6624552" cy="4177795"/>
          </a:xfrm>
          <a:custGeom>
            <a:avLst/>
            <a:gdLst/>
            <a:ahLst/>
            <a:cxnLst/>
            <a:rect r="r" b="b" t="t" l="l"/>
            <a:pathLst>
              <a:path h="4177795" w="6624552">
                <a:moveTo>
                  <a:pt x="0" y="0"/>
                </a:moveTo>
                <a:lnTo>
                  <a:pt x="6624552" y="0"/>
                </a:lnTo>
                <a:lnTo>
                  <a:pt x="6624552" y="4177796"/>
                </a:lnTo>
                <a:lnTo>
                  <a:pt x="0" y="417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4750" y="4244523"/>
            <a:ext cx="7159484" cy="3453026"/>
          </a:xfrm>
          <a:custGeom>
            <a:avLst/>
            <a:gdLst/>
            <a:ahLst/>
            <a:cxnLst/>
            <a:rect r="r" b="b" t="t" l="l"/>
            <a:pathLst>
              <a:path h="3453026" w="7159484">
                <a:moveTo>
                  <a:pt x="0" y="0"/>
                </a:moveTo>
                <a:lnTo>
                  <a:pt x="7159484" y="0"/>
                </a:lnTo>
                <a:lnTo>
                  <a:pt x="7159484" y="3453026"/>
                </a:lnTo>
                <a:lnTo>
                  <a:pt x="0" y="345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11389" y="476250"/>
            <a:ext cx="10366944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Display: Inline-block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84883" y="2094691"/>
            <a:ext cx="10193449" cy="195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Comparison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•Display inline- cant set height,width ,padding, margin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•Display block – its add line break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11389" y="2397414"/>
            <a:ext cx="4320845" cy="7212487"/>
          </a:xfrm>
          <a:custGeom>
            <a:avLst/>
            <a:gdLst/>
            <a:ahLst/>
            <a:cxnLst/>
            <a:rect r="r" b="b" t="t" l="l"/>
            <a:pathLst>
              <a:path h="7212487" w="4320845">
                <a:moveTo>
                  <a:pt x="0" y="0"/>
                </a:moveTo>
                <a:lnTo>
                  <a:pt x="4320845" y="0"/>
                </a:lnTo>
                <a:lnTo>
                  <a:pt x="4320845" y="7212487"/>
                </a:lnTo>
                <a:lnTo>
                  <a:pt x="0" y="721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94359" y="3596212"/>
            <a:ext cx="5162205" cy="1251963"/>
          </a:xfrm>
          <a:custGeom>
            <a:avLst/>
            <a:gdLst/>
            <a:ahLst/>
            <a:cxnLst/>
            <a:rect r="r" b="b" t="t" l="l"/>
            <a:pathLst>
              <a:path h="1251963" w="5162205">
                <a:moveTo>
                  <a:pt x="0" y="0"/>
                </a:moveTo>
                <a:lnTo>
                  <a:pt x="5162205" y="0"/>
                </a:lnTo>
                <a:lnTo>
                  <a:pt x="5162205" y="1251963"/>
                </a:lnTo>
                <a:lnTo>
                  <a:pt x="0" y="125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94359" y="6196387"/>
            <a:ext cx="4767947" cy="2034598"/>
          </a:xfrm>
          <a:custGeom>
            <a:avLst/>
            <a:gdLst/>
            <a:ahLst/>
            <a:cxnLst/>
            <a:rect r="r" b="b" t="t" l="l"/>
            <a:pathLst>
              <a:path h="2034598" w="4767947">
                <a:moveTo>
                  <a:pt x="0" y="0"/>
                </a:moveTo>
                <a:lnTo>
                  <a:pt x="4767947" y="0"/>
                </a:lnTo>
                <a:lnTo>
                  <a:pt x="4767947" y="2034598"/>
                </a:lnTo>
                <a:lnTo>
                  <a:pt x="0" y="2034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6962" y="3204371"/>
            <a:ext cx="2700268" cy="5616051"/>
          </a:xfrm>
          <a:custGeom>
            <a:avLst/>
            <a:gdLst/>
            <a:ahLst/>
            <a:cxnLst/>
            <a:rect r="r" b="b" t="t" l="l"/>
            <a:pathLst>
              <a:path h="5616051" w="2700268">
                <a:moveTo>
                  <a:pt x="0" y="0"/>
                </a:moveTo>
                <a:lnTo>
                  <a:pt x="2700268" y="0"/>
                </a:lnTo>
                <a:lnTo>
                  <a:pt x="2700268" y="5616051"/>
                </a:lnTo>
                <a:lnTo>
                  <a:pt x="0" y="5616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1389" y="476250"/>
            <a:ext cx="10366944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Comparison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6704" y="5453288"/>
            <a:ext cx="4922093" cy="3437366"/>
          </a:xfrm>
          <a:custGeom>
            <a:avLst/>
            <a:gdLst/>
            <a:ahLst/>
            <a:cxnLst/>
            <a:rect r="r" b="b" t="t" l="l"/>
            <a:pathLst>
              <a:path h="3437366" w="4922093">
                <a:moveTo>
                  <a:pt x="0" y="0"/>
                </a:moveTo>
                <a:lnTo>
                  <a:pt x="4922093" y="0"/>
                </a:lnTo>
                <a:lnTo>
                  <a:pt x="4922093" y="3437366"/>
                </a:lnTo>
                <a:lnTo>
                  <a:pt x="0" y="3437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3761" y="5891642"/>
            <a:ext cx="7264176" cy="2200148"/>
          </a:xfrm>
          <a:custGeom>
            <a:avLst/>
            <a:gdLst/>
            <a:ahLst/>
            <a:cxnLst/>
            <a:rect r="r" b="b" t="t" l="l"/>
            <a:pathLst>
              <a:path h="2200148" w="7264176">
                <a:moveTo>
                  <a:pt x="0" y="0"/>
                </a:moveTo>
                <a:lnTo>
                  <a:pt x="7264176" y="0"/>
                </a:lnTo>
                <a:lnTo>
                  <a:pt x="7264176" y="2200148"/>
                </a:lnTo>
                <a:lnTo>
                  <a:pt x="0" y="220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76704" y="2786870"/>
            <a:ext cx="12305710" cy="1089186"/>
          </a:xfrm>
          <a:custGeom>
            <a:avLst/>
            <a:gdLst/>
            <a:ahLst/>
            <a:cxnLst/>
            <a:rect r="r" b="b" t="t" l="l"/>
            <a:pathLst>
              <a:path h="1089186" w="12305710">
                <a:moveTo>
                  <a:pt x="0" y="0"/>
                </a:moveTo>
                <a:lnTo>
                  <a:pt x="12305711" y="0"/>
                </a:lnTo>
                <a:lnTo>
                  <a:pt x="12305711" y="1089186"/>
                </a:lnTo>
                <a:lnTo>
                  <a:pt x="0" y="108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1389" y="476250"/>
            <a:ext cx="10975304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Create navigation bar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7879" y="3329073"/>
            <a:ext cx="12334792" cy="2502260"/>
          </a:xfrm>
          <a:custGeom>
            <a:avLst/>
            <a:gdLst/>
            <a:ahLst/>
            <a:cxnLst/>
            <a:rect r="r" b="b" t="t" l="l"/>
            <a:pathLst>
              <a:path h="2502260" w="12334792">
                <a:moveTo>
                  <a:pt x="0" y="0"/>
                </a:moveTo>
                <a:lnTo>
                  <a:pt x="12334792" y="0"/>
                </a:lnTo>
                <a:lnTo>
                  <a:pt x="12334792" y="2502260"/>
                </a:lnTo>
                <a:lnTo>
                  <a:pt x="0" y="250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91358" y="6138804"/>
            <a:ext cx="7710118" cy="3119496"/>
          </a:xfrm>
          <a:custGeom>
            <a:avLst/>
            <a:gdLst/>
            <a:ahLst/>
            <a:cxnLst/>
            <a:rect r="r" b="b" t="t" l="l"/>
            <a:pathLst>
              <a:path h="3119496" w="7710118">
                <a:moveTo>
                  <a:pt x="0" y="0"/>
                </a:moveTo>
                <a:lnTo>
                  <a:pt x="7710118" y="0"/>
                </a:lnTo>
                <a:lnTo>
                  <a:pt x="7710118" y="3119496"/>
                </a:lnTo>
                <a:lnTo>
                  <a:pt x="0" y="3119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48789" y="471892"/>
            <a:ext cx="399042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Opacity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9692" y="2094691"/>
            <a:ext cx="10193449" cy="14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specifies transparency of an element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•Value can have 0.0 to 1.0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112" y="4229634"/>
            <a:ext cx="8313510" cy="1419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•Basic Idea About HTML</a:t>
            </a:r>
          </a:p>
          <a:p>
            <a:pPr>
              <a:lnSpc>
                <a:spcPts val="562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2020" y="1140020"/>
            <a:ext cx="10773816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Prerequisite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61112" y="5143500"/>
            <a:ext cx="8313510" cy="571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•Basic Idea About CSS</a:t>
            </a:r>
          </a:p>
          <a:p>
            <a:pPr marL="1012232" indent="-506116" lvl="1">
              <a:lnSpc>
                <a:spcPts val="5626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positions</a:t>
            </a:r>
          </a:p>
          <a:p>
            <a:pPr marL="1012232" indent="-506116" lvl="1">
              <a:lnSpc>
                <a:spcPts val="5626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box model</a:t>
            </a:r>
          </a:p>
          <a:p>
            <a:pPr marL="1012232" indent="-506116" lvl="1">
              <a:lnSpc>
                <a:spcPts val="5626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selectors</a:t>
            </a:r>
          </a:p>
          <a:p>
            <a:pPr marL="1012232" indent="-506116" lvl="1">
              <a:lnSpc>
                <a:spcPts val="5626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List</a:t>
            </a:r>
          </a:p>
          <a:p>
            <a:pPr marL="1012232" indent="-506116" lvl="1">
              <a:lnSpc>
                <a:spcPts val="5626"/>
              </a:lnSpc>
              <a:buFont typeface="Arial"/>
              <a:buChar char="•"/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Image</a:t>
            </a:r>
          </a:p>
          <a:p>
            <a:pPr>
              <a:lnSpc>
                <a:spcPts val="5626"/>
              </a:lnSpc>
            </a:pPr>
          </a:p>
          <a:p>
            <a:pPr>
              <a:lnSpc>
                <a:spcPts val="562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8043" y="2571012"/>
            <a:ext cx="8024337" cy="5820933"/>
          </a:xfrm>
          <a:custGeom>
            <a:avLst/>
            <a:gdLst/>
            <a:ahLst/>
            <a:cxnLst/>
            <a:rect r="r" b="b" t="t" l="l"/>
            <a:pathLst>
              <a:path h="5820933" w="8024337">
                <a:moveTo>
                  <a:pt x="0" y="0"/>
                </a:moveTo>
                <a:lnTo>
                  <a:pt x="8024337" y="0"/>
                </a:lnTo>
                <a:lnTo>
                  <a:pt x="8024337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68652" y="471892"/>
            <a:ext cx="7663118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Image gallery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9012" y="2517149"/>
            <a:ext cx="10071269" cy="6199040"/>
          </a:xfrm>
          <a:custGeom>
            <a:avLst/>
            <a:gdLst/>
            <a:ahLst/>
            <a:cxnLst/>
            <a:rect r="r" b="b" t="t" l="l"/>
            <a:pathLst>
              <a:path h="6199040" w="10071269">
                <a:moveTo>
                  <a:pt x="0" y="0"/>
                </a:moveTo>
                <a:lnTo>
                  <a:pt x="10071270" y="0"/>
                </a:lnTo>
                <a:lnTo>
                  <a:pt x="10071270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8789" y="471892"/>
            <a:ext cx="6671715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CSS  Form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4217" y="1506496"/>
            <a:ext cx="7274007" cy="7274007"/>
          </a:xfrm>
          <a:custGeom>
            <a:avLst/>
            <a:gdLst/>
            <a:ahLst/>
            <a:cxnLst/>
            <a:rect r="r" b="b" t="t" l="l"/>
            <a:pathLst>
              <a:path h="7274007" w="7274007">
                <a:moveTo>
                  <a:pt x="0" y="0"/>
                </a:moveTo>
                <a:lnTo>
                  <a:pt x="7274007" y="0"/>
                </a:lnTo>
                <a:lnTo>
                  <a:pt x="7274007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36833">
            <a:off x="-4428213" y="-2916505"/>
            <a:ext cx="9627545" cy="9651674"/>
          </a:xfrm>
          <a:custGeom>
            <a:avLst/>
            <a:gdLst/>
            <a:ahLst/>
            <a:cxnLst/>
            <a:rect r="r" b="b" t="t" l="l"/>
            <a:pathLst>
              <a:path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160161" y="4586692"/>
            <a:ext cx="8194363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4318" y="-2068031"/>
            <a:ext cx="9898854" cy="8599630"/>
          </a:xfrm>
          <a:custGeom>
            <a:avLst/>
            <a:gdLst/>
            <a:ahLst/>
            <a:cxnLst/>
            <a:rect r="r" b="b" t="t" l="l"/>
            <a:pathLst>
              <a:path h="8599630" w="9898854">
                <a:moveTo>
                  <a:pt x="0" y="0"/>
                </a:moveTo>
                <a:lnTo>
                  <a:pt x="9898855" y="0"/>
                </a:lnTo>
                <a:lnTo>
                  <a:pt x="9898855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6299" y="1674571"/>
            <a:ext cx="852573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 strike="noStrike" u="non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95349" y="1557562"/>
            <a:ext cx="1738970" cy="1647279"/>
          </a:xfrm>
          <a:custGeom>
            <a:avLst/>
            <a:gdLst/>
            <a:ahLst/>
            <a:cxnLst/>
            <a:rect r="r" b="b" t="t" l="l"/>
            <a:pathLst>
              <a:path h="1647279" w="1738970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18808" y="4124998"/>
            <a:ext cx="4410002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Basic Understand of Z-index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8633" y="4908122"/>
            <a:ext cx="6165549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Basic Understand about Opacity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87297" y="5079770"/>
            <a:ext cx="4673023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Basic Understand of Overflow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18808" y="6192335"/>
            <a:ext cx="4410002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Basic Understand of Float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8808" y="7145230"/>
            <a:ext cx="4410002" cy="79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Basic Understand of Inline- Block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8808" y="8499654"/>
            <a:ext cx="4410002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Create Navigation bar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6724" y="6017240"/>
            <a:ext cx="6165549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Create image gallery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6724" y="7174347"/>
            <a:ext cx="6165549" cy="39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Create responsive form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6950" y="5143500"/>
            <a:ext cx="5199692" cy="2468120"/>
          </a:xfrm>
          <a:custGeom>
            <a:avLst/>
            <a:gdLst/>
            <a:ahLst/>
            <a:cxnLst/>
            <a:rect r="r" b="b" t="t" l="l"/>
            <a:pathLst>
              <a:path h="2468120" w="5199692">
                <a:moveTo>
                  <a:pt x="0" y="0"/>
                </a:moveTo>
                <a:lnTo>
                  <a:pt x="5199692" y="0"/>
                </a:lnTo>
                <a:lnTo>
                  <a:pt x="5199692" y="2468120"/>
                </a:lnTo>
                <a:lnTo>
                  <a:pt x="0" y="2468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13150" y="3627960"/>
            <a:ext cx="4403505" cy="4969376"/>
          </a:xfrm>
          <a:custGeom>
            <a:avLst/>
            <a:gdLst/>
            <a:ahLst/>
            <a:cxnLst/>
            <a:rect r="r" b="b" t="t" l="l"/>
            <a:pathLst>
              <a:path h="4969376" w="4403505">
                <a:moveTo>
                  <a:pt x="0" y="0"/>
                </a:moveTo>
                <a:lnTo>
                  <a:pt x="4403505" y="0"/>
                </a:lnTo>
                <a:lnTo>
                  <a:pt x="4403505" y="4969376"/>
                </a:lnTo>
                <a:lnTo>
                  <a:pt x="0" y="496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529" y="3300993"/>
            <a:ext cx="5156801" cy="5623309"/>
          </a:xfrm>
          <a:custGeom>
            <a:avLst/>
            <a:gdLst/>
            <a:ahLst/>
            <a:cxnLst/>
            <a:rect r="r" b="b" t="t" l="l"/>
            <a:pathLst>
              <a:path h="5623309" w="5156801">
                <a:moveTo>
                  <a:pt x="0" y="0"/>
                </a:moveTo>
                <a:lnTo>
                  <a:pt x="5156801" y="0"/>
                </a:lnTo>
                <a:lnTo>
                  <a:pt x="5156801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2971" y="374714"/>
            <a:ext cx="426286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Z-Index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7679" y="1838401"/>
            <a:ext cx="10193449" cy="14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Its Specifies Stack order of an element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It has positive or negative element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34707" y="471488"/>
            <a:ext cx="512423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91967" y="2349987"/>
            <a:ext cx="10193449" cy="14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controls what happens to content that is too big to fit into an area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47275" y="4328608"/>
            <a:ext cx="10193449" cy="492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Its has 3 properties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 1.visible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 2.hidden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 3.scroll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 4.auto</a:t>
            </a:r>
          </a:p>
          <a:p>
            <a:pPr algn="ctr">
              <a:lnSpc>
                <a:spcPts val="3909"/>
              </a:lnSpc>
            </a:pPr>
          </a:p>
          <a:p>
            <a:pPr algn="ctr">
              <a:lnSpc>
                <a:spcPts val="3909"/>
              </a:lnSpc>
            </a:pP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Note: overflow property only for block element</a:t>
            </a:r>
          </a:p>
          <a:p>
            <a:pPr algn="ctr">
              <a:lnSpc>
                <a:spcPts val="3909"/>
              </a:lnSpc>
            </a:pP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2955" y="4007908"/>
            <a:ext cx="5434695" cy="3378874"/>
          </a:xfrm>
          <a:custGeom>
            <a:avLst/>
            <a:gdLst/>
            <a:ahLst/>
            <a:cxnLst/>
            <a:rect r="r" b="b" t="t" l="l"/>
            <a:pathLst>
              <a:path h="3378874" w="5434695">
                <a:moveTo>
                  <a:pt x="0" y="0"/>
                </a:moveTo>
                <a:lnTo>
                  <a:pt x="5434694" y="0"/>
                </a:lnTo>
                <a:lnTo>
                  <a:pt x="5434694" y="3378874"/>
                </a:lnTo>
                <a:lnTo>
                  <a:pt x="0" y="337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99195" y="4196549"/>
            <a:ext cx="7170468" cy="3001591"/>
          </a:xfrm>
          <a:custGeom>
            <a:avLst/>
            <a:gdLst/>
            <a:ahLst/>
            <a:cxnLst/>
            <a:rect r="r" b="b" t="t" l="l"/>
            <a:pathLst>
              <a:path h="3001591" w="7170468">
                <a:moveTo>
                  <a:pt x="0" y="0"/>
                </a:moveTo>
                <a:lnTo>
                  <a:pt x="7170468" y="0"/>
                </a:lnTo>
                <a:lnTo>
                  <a:pt x="7170468" y="3001591"/>
                </a:lnTo>
                <a:lnTo>
                  <a:pt x="0" y="3001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5199" y="471488"/>
            <a:ext cx="965254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 - Visible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44748" y="2291208"/>
            <a:ext cx="10193449" cy="146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Its default</a:t>
            </a:r>
            <a:r>
              <a:rPr lang="en-US" sz="2792">
                <a:solidFill>
                  <a:srgbClr val="000000"/>
                </a:solidFill>
                <a:latin typeface="Montserrat Bold"/>
              </a:rPr>
              <a:t> 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Its render out site of the element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522185" y="927877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22373" y="4171331"/>
            <a:ext cx="7036927" cy="2954874"/>
          </a:xfrm>
          <a:custGeom>
            <a:avLst/>
            <a:gdLst/>
            <a:ahLst/>
            <a:cxnLst/>
            <a:rect r="r" b="b" t="t" l="l"/>
            <a:pathLst>
              <a:path h="2954874" w="7036927">
                <a:moveTo>
                  <a:pt x="0" y="0"/>
                </a:moveTo>
                <a:lnTo>
                  <a:pt x="7036927" y="0"/>
                </a:lnTo>
                <a:lnTo>
                  <a:pt x="7036927" y="2954874"/>
                </a:lnTo>
                <a:lnTo>
                  <a:pt x="0" y="2954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97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79205" y="4356860"/>
            <a:ext cx="6664795" cy="2583816"/>
          </a:xfrm>
          <a:custGeom>
            <a:avLst/>
            <a:gdLst/>
            <a:ahLst/>
            <a:cxnLst/>
            <a:rect r="r" b="b" t="t" l="l"/>
            <a:pathLst>
              <a:path h="2583816" w="6664795">
                <a:moveTo>
                  <a:pt x="0" y="0"/>
                </a:moveTo>
                <a:lnTo>
                  <a:pt x="6664795" y="0"/>
                </a:lnTo>
                <a:lnTo>
                  <a:pt x="6664795" y="2583816"/>
                </a:lnTo>
                <a:lnTo>
                  <a:pt x="0" y="258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78897" y="726466"/>
            <a:ext cx="93264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 – hidden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5394" y="2498248"/>
            <a:ext cx="10193449" cy="9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•Rest of the content will be hidden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522185" y="927877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16167" y="4379704"/>
            <a:ext cx="7643133" cy="2916208"/>
          </a:xfrm>
          <a:custGeom>
            <a:avLst/>
            <a:gdLst/>
            <a:ahLst/>
            <a:cxnLst/>
            <a:rect r="r" b="b" t="t" l="l"/>
            <a:pathLst>
              <a:path h="2916208" w="7643133">
                <a:moveTo>
                  <a:pt x="0" y="0"/>
                </a:moveTo>
                <a:lnTo>
                  <a:pt x="7643133" y="0"/>
                </a:lnTo>
                <a:lnTo>
                  <a:pt x="7643133" y="2916207"/>
                </a:lnTo>
                <a:lnTo>
                  <a:pt x="0" y="291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59914" y="4656822"/>
            <a:ext cx="6555673" cy="2361970"/>
          </a:xfrm>
          <a:custGeom>
            <a:avLst/>
            <a:gdLst/>
            <a:ahLst/>
            <a:cxnLst/>
            <a:rect r="r" b="b" t="t" l="l"/>
            <a:pathLst>
              <a:path h="2361970" w="6555673">
                <a:moveTo>
                  <a:pt x="0" y="0"/>
                </a:moveTo>
                <a:lnTo>
                  <a:pt x="6555673" y="0"/>
                </a:lnTo>
                <a:lnTo>
                  <a:pt x="6555673" y="2361971"/>
                </a:lnTo>
                <a:lnTo>
                  <a:pt x="0" y="2361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5649" y="471892"/>
            <a:ext cx="93264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 - Scroll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8642" y="2118407"/>
            <a:ext cx="10193449" cy="195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•Add a scrollbar inside the box</a:t>
            </a:r>
          </a:p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•Adds horizontally and vertically </a:t>
            </a:r>
          </a:p>
          <a:p>
            <a:pPr algn="ctr">
              <a:lnSpc>
                <a:spcPts val="3909"/>
              </a:lnSpc>
            </a:pP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573183">
            <a:off x="522185" y="927877"/>
            <a:ext cx="1013029" cy="1013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336107">
            <a:off x="-7714714" y="-533476"/>
            <a:ext cx="12389411" cy="10763301"/>
          </a:xfrm>
          <a:custGeom>
            <a:avLst/>
            <a:gdLst/>
            <a:ahLst/>
            <a:cxnLst/>
            <a:rect r="r" b="b" t="t" l="l"/>
            <a:pathLst>
              <a:path h="10763301" w="12389411">
                <a:moveTo>
                  <a:pt x="0" y="0"/>
                </a:moveTo>
                <a:lnTo>
                  <a:pt x="12389412" y="0"/>
                </a:lnTo>
                <a:lnTo>
                  <a:pt x="12389412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79384" y="3858947"/>
            <a:ext cx="7079916" cy="2720362"/>
          </a:xfrm>
          <a:custGeom>
            <a:avLst/>
            <a:gdLst/>
            <a:ahLst/>
            <a:cxnLst/>
            <a:rect r="r" b="b" t="t" l="l"/>
            <a:pathLst>
              <a:path h="2720362" w="7079916">
                <a:moveTo>
                  <a:pt x="0" y="0"/>
                </a:moveTo>
                <a:lnTo>
                  <a:pt x="7079916" y="0"/>
                </a:lnTo>
                <a:lnTo>
                  <a:pt x="7079916" y="2720361"/>
                </a:lnTo>
                <a:lnTo>
                  <a:pt x="0" y="2720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37543" y="4116057"/>
            <a:ext cx="6200416" cy="2206141"/>
          </a:xfrm>
          <a:custGeom>
            <a:avLst/>
            <a:gdLst/>
            <a:ahLst/>
            <a:cxnLst/>
            <a:rect r="r" b="b" t="t" l="l"/>
            <a:pathLst>
              <a:path h="2206141" w="6200416">
                <a:moveTo>
                  <a:pt x="0" y="0"/>
                </a:moveTo>
                <a:lnTo>
                  <a:pt x="6200416" y="0"/>
                </a:lnTo>
                <a:lnTo>
                  <a:pt x="6200416" y="2206141"/>
                </a:lnTo>
                <a:lnTo>
                  <a:pt x="0" y="2206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16163" y="471892"/>
            <a:ext cx="9326442" cy="111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Overflow – Auto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49156" y="2094691"/>
            <a:ext cx="10193449" cy="96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</a:pPr>
            <a:r>
              <a:rPr lang="en-US" sz="2792">
                <a:solidFill>
                  <a:srgbClr val="000000"/>
                </a:solidFill>
                <a:latin typeface="Montserrat Bold"/>
              </a:rPr>
              <a:t>•Its add scrollbar only its necessary </a:t>
            </a:r>
          </a:p>
          <a:p>
            <a:pPr algn="ctr" marL="0" indent="0" lvl="0">
              <a:lnSpc>
                <a:spcPts val="39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DAGBFt5B69s</dc:identifier>
  <dcterms:modified xsi:type="dcterms:W3CDTF">2011-08-01T06:04:30Z</dcterms:modified>
  <cp:revision>1</cp:revision>
  <dc:title>White and Violet Professional Modern Technology Pitch Deck Presentation</dc:title>
</cp:coreProperties>
</file>